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57" r:id="rId5"/>
    <p:sldId id="264" r:id="rId6"/>
    <p:sldId id="265" r:id="rId7"/>
    <p:sldId id="266" r:id="rId8"/>
    <p:sldId id="272" r:id="rId9"/>
    <p:sldId id="273" r:id="rId10"/>
    <p:sldId id="267" r:id="rId11"/>
    <p:sldId id="275" r:id="rId12"/>
    <p:sldId id="268" r:id="rId13"/>
    <p:sldId id="27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/>
    <p:restoredTop sz="95213"/>
  </p:normalViewPr>
  <p:slideViewPr>
    <p:cSldViewPr snapToGrid="0" snapToObjects="1">
      <p:cViewPr varScale="1">
        <p:scale>
          <a:sx n="40" d="100"/>
          <a:sy n="40" d="100"/>
        </p:scale>
        <p:origin x="2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00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24575,'0'15'0,"0"1"0,0 1 0,0-1 0,0 1 0,0 0 0,0-1 0,0 1 0,-17-8 0,13 7 0,-13-7 0,17 9 0,0-1 0,-8-8 0,6 6 0,-14-6 0,14 8 0,-13-8 0,13 7 0,-12-14 0,12 14 0,-13-14 0,13 14 0,-12-7 0,12 9 0,-13-2 0,5 1 0,-7 0 0,-1-8 0,8 7 0,-7-5 0,7-1 0,-8 6 0,0-7 0,0 1 0,9 6 0,-7-14 0,14-1 0,-7-11 0,9-19 0,0-5 0,0 1 0,0-9 0,10 8 0,-7 1 0,16-9 0,-16 20 0,15-9 0,-16 13 0,15 8 0,-15-6 0,6 7 0,-8-9 0,0 2 0,-7 7 0,6 9 0,-6 11 0,7 7 0,0 1 0,0 11 0,0-8 0,0 8 0,0-11 0,-9-1 0,7 1 0,-6 0 0,8 0 0,0-1 0,0-1 0,-9-7 0,7 5 0,-6-20 0,16 2 0,-6-14 0,15-2 0,-5-12 0,-1 9 0,8-20 0,-8 20 0,1-9 0,5 12 0,-15 0 0,6 0 0,1 9 0,-7-7 0,14 15 0,-7-7 0,8 9 0,-8-7 0,6 5 0,-5-5 0,0-2 0,5 7 0,-14-15 0,7 22 0,-8-3 0,0 27 0,0-8 0,0 21 0,0-20 0,0 8 0,-8-11 0,-3 0 0,0-1 0,-6 1 0,7-8 0,-1 5 0,-6-14 0,7 15 0,-8-15 0,0 14 0,1-14 0,7 14 0,3-7 0,-1 1 0,7 5 0,-7-6 0,8-7 0,0-16 0,8-7 0,4-21 0,7 20 0,2-9 0,-1 1 0,-9 8 0,7-9 0,-16 13 0,15 8 0,-15-6 0,6 20 0,-8-2 0,-8 15 0,6 2 0,-15 0 0,5 11 0,-8-8 0,0 8 0,9-11 0,-6-1 0,7 1 0,-9-8 0,1-3 0,-1-8 0,1 0 0,0 0 0,1 0 0,8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2:08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6:37.8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7:05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89 154 24575,'-7'-18'0,"5"-4"0,-5 13 0,7-8 0,0 1 0,0-6 0,0 5 0,0-6 0,-14 14 0,10 8 0,-10 10 0,1 0 0,9 5 0,-9-6 0,13 7 0,0 1 0,0-1 0,0 1 0,0-1 0,7-6 0,-5 6 0,5-6 0,-7 8 0,8-8 0,-7 5 0,7-5 0,-1 0 0,-5 5 0,13-12 0,-6 5 0,9-7 0,-1 0 0,0 0 0,0 0 0,0 0 0,0 0 0,-1 7 0,1-5 0,-1 5 0,-7-13 0,-2-4 0,-7-7 0,0 0 0,0-2 0,0 2 0,-7 7 0,-2 3 0,-8 7 0,-1 0 0,0 0 0,-1 0 0,0 0 0,1 0 0,-1 0 0,2 0 0,-1 0 0,2 0 0,6-7 0,3-2 0,0-8 0,5 0 0,-13 8 0,13 1 0,-5 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5:05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8:26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8:26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8:26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89 154 24575,'-7'-18'0,"5"-4"0,-5 13 0,7-8 0,0 1 0,0-6 0,0 5 0,0-6 0,-14 14 0,10 8 0,-10 10 0,1 0 0,9 5 0,-9-6 0,13 7 0,0 1 0,0-1 0,0 1 0,0-1 0,7-6 0,-5 6 0,5-6 0,-7 8 0,8-8 0,-7 5 0,7-5 0,-1 0 0,-5 5 0,13-12 0,-6 5 0,9-7 0,-1 0 0,0 0 0,0 0 0,0 0 0,0 0 0,-1 7 0,1-5 0,-1 5 0,-7-13 0,-2-4 0,-7-7 0,0 0 0,0-2 0,0 2 0,-7 7 0,-2 3 0,-8 7 0,-1 0 0,0 0 0,-1 0 0,0 0 0,1 0 0,-1 0 0,2 0 0,-1 0 0,2 0 0,6-7 0,3-2 0,0-8 0,5 0 0,-13 8 0,13 1 0,-5 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9:57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9:57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9:57.2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00:31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310 272 24575,'-8'9'0,"-2"5"0,-9-12 0,2 5 0,7 2 0,-7-7 0,8 6 0,-10 0 0,1-6 0,0 7 0,1-9 0,0 7 0,0-5 0,0 6 0,0-8 0,7 7 0,-5-5 0,13 13 0,-14-13 0,14 14 0,-14-14 0,14 14 0,-5-6 0,7 7 0,0-1 0,-8-6 0,6-17 0,3-5 0,9-13 0,9 6 0,0 0 0,0 0 0,-1 0 0,-7 0 0,5 0 0,-5 0 0,7 1 0,-8-1 0,6 1 0,-7 0 0,1-1 0,5 2 0,-13-1 0,13 1 0,-6 0 0,8 0 0,0 0 0,-1 0 0,-7 0 0,7-1 0,-14 1 0,15 6 0,-15-5 0,14 14 0,-21 0 0,2 12 0,-14 8 0,-2-8 0,8 7 0,-6-7 0,7 9 0,-9-9 0,0 7 0,8-7 0,-6 1 0,15 6 0,-15-7 0,15 8 0,-15-8 0,15 6 0,-7-7 0,9 8 0,7-7 0,2-3 0,-7-7 0,-4 0 0,-15 8 0,7 2 0,-7 1 0,8-3 0,-2-8 0,4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9:57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89 154 24575,'-7'-18'0,"5"-4"0,-5 13 0,7-8 0,0 1 0,0-6 0,0 5 0,0-6 0,-14 14 0,10 8 0,-10 10 0,1 0 0,9 5 0,-9-6 0,13 7 0,0 1 0,0-1 0,0 1 0,0-1 0,7-6 0,-5 6 0,5-6 0,-7 8 0,8-8 0,-7 5 0,7-5 0,-1 0 0,-5 5 0,13-12 0,-6 5 0,9-7 0,-1 0 0,0 0 0,0 0 0,0 0 0,0 0 0,-1 7 0,1-5 0,-1 5 0,-7-13 0,-2-4 0,-7-7 0,0 0 0,0-2 0,0 2 0,-7 7 0,-2 3 0,-8 7 0,-1 0 0,0 0 0,-1 0 0,0 0 0,1 0 0,-1 0 0,2 0 0,-1 0 0,2 0 0,6-7 0,3-2 0,0-8 0,5 0 0,-13 8 0,13 1 0,-5 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36:50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36:50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36:50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36:50.1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89 154 24575,'-7'-18'0,"5"-4"0,-5 13 0,7-8 0,0 1 0,0-6 0,0 5 0,0-6 0,-14 14 0,10 8 0,-10 10 0,1 0 0,9 5 0,-9-6 0,13 7 0,0 1 0,0-1 0,0 1 0,0-1 0,7-6 0,-5 6 0,5-6 0,-7 8 0,8-8 0,-7 5 0,7-5 0,-1 0 0,-5 5 0,13-12 0,-6 5 0,9-7 0,-1 0 0,0 0 0,0 0 0,0 0 0,0 0 0,-1 7 0,1-5 0,-1 5 0,-7-13 0,-2-4 0,-7-7 0,0 0 0,0-2 0,0 2 0,-7 7 0,-2 3 0,-8 7 0,-1 0 0,0 0 0,-1 0 0,0 0 0,1 0 0,-1 0 0,2 0 0,-1 0 0,2 0 0,6-7 0,3-2 0,0-8 0,5 0 0,-13 8 0,13 1 0,-5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4:05:44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4:05:44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310 112 24575,'-8'16'0,"7"0"0,-15-8 0,14 7 0,-15-14 0,8 13 0,-9-12 0,9 14 0,-6-14 0,6 6 0,-8-8 0,0 8 0,0-7 0,7 14 0,-4-13 0,12 13 0,-6-7 0,1 1 0,5 5 0,-13-12 0,13 13 0,-5-6 0,7-7 0,0-5 0,7-6 0,-5-7 0,13 7 0,-5-2 0,-1-5 0,6 14 0,-13-15 0,13 15 0,-13-14 0,14 14 0,-14-13 0,6 5 0,0 1 0,-5-6 0,5 6 0,-1-1 0,-5-6 0,6 21 0,-8-3 0,0 15 0,0 1 0,0 0 0,0 0 0,-9 1 0,-1-9 0,-1 7 0,-6-15 0,15 15 0,-15-15 0,7 6 0,0 0 0,-5-6 0,6 14 0,-8-14 0,8 13 0,-6-13 0,6 7 0,-8-9 0,1 0 0,-1 0 0,8-7 0,2-3 0,7-7 0,0 0 0,0-2 0,8 1 0,3-1 0,8 0 0,-1 0 0,1 8 0,0-6 0,0 6 0,-1-7 0,-1 0 0,0 9 0,0 1 0,-1 8 0,0 0 0,0 0 0,0 0 0,1 0 0,0 0 0,0 0 0,1 0 0,1 8 0,-1-5 0,1 13 0,-1-14 0,0 15 0,1-15 0,0 6 0,-9 1 0,7-7 0,-7 15 0,8-15 0,-7 14 0,4-14 0,-5 7 0,8-9 0,-1 0 0,0 0 0,0 0 0,2 0 0,-2 0 0,1 0 0,0 0 0,0 0 0,-1 0 0,-7 7 0,-2 2 0,-8 7 0,0 0 0,-7-7 0,-15-2 0,1-7 0,-10 0 0,12 0 0,0 0 0,0 0 0,0 0 0,0 0 0,0 0 0,0 0 0,0 0 0,0 0 0,1 0 0,0 0 0,15 0 0,12 0 0,10 0 0,6 0 0,-7 0 0,1 0 0,-2 0 0,1 0 0,-1 0 0,-1 0 0,1 0 0,-1 0 0,1 0 0,-1 0 0,1 0 0,0 0 0,0 0 0,1 0 0,0 0 0,1 0 0,-2 0 0,1 0 0,0 0 0,-1 0 0,0 0 0,0 0 0,1 0 0,-1 0 0,0 0 0,0 0 0,-1 0 0,0 0 0,-14 0 0,-16 0 0,-7 0 0,-9 0 0,11 0 0,0 0 0,0 0 0,0 0 0,0 0 0,0 0 0,0-8 0,0 6 0,0-15 0,8 6 0,-6 1 0,6-7 0,-7 7 0,8-8 0,-6 8 0,14-6 0,-15 14 0,15-15 0,-15 15 0,15-15 0,-15 15 0,15-15 0,-14 8 0,14-9 0,-14 8 0,13-5 0,-13 13 0,7-13 0,-7 14 0,6-14 0,-4 13 0,5-5 0,-8 7 0,1 0 0,-1 0 0,1 0 0,-1 8 0,0-7 0,1 7 0,-1-8 0,7 8 0,-5-6 0,14 14 0,-16-14 0,15 13 0,-15-14 0,8 14 0,-1-6 0,2 7 0,8 1 0,0-1 0,0 0 0,0 1 0,0-1 0,7-7 0,2-2 0,8-7 0,1 0 0,-7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4:05:44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4:05:44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89 154 24575,'-7'-18'0,"5"-4"0,-5 13 0,7-8 0,0 1 0,0-6 0,0 5 0,0-6 0,-14 14 0,10 8 0,-10 10 0,1 0 0,9 5 0,-9-6 0,13 7 0,0 1 0,0-1 0,0 1 0,0-1 0,7-6 0,-5 6 0,5-6 0,-7 8 0,8-8 0,-7 5 0,7-5 0,-1 0 0,-5 5 0,13-12 0,-6 5 0,9-7 0,-1 0 0,0 0 0,0 0 0,0 0 0,0 0 0,-1 7 0,1-5 0,-1 5 0,-7-13 0,-2-4 0,-7-7 0,0 0 0,0-2 0,0 2 0,-7 7 0,-2 3 0,-8 7 0,-1 0 0,0 0 0,-1 0 0,0 0 0,1 0 0,-1 0 0,2 0 0,-1 0 0,2 0 0,6-7 0,3-2 0,0-8 0,5 0 0,-13 8 0,13 1 0,-5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00:43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514 335 24575,'-17'0'0,"0"0"0,-3 0 0,-10 0 0,8 0 0,-9 0 0,12 0 0,0-9 0,0 7 0,-11-6 0,8 8 0,-9 0 0,13 0 0,-1 0 0,1 0 0,0-8 0,-1 6 0,1-5 0,0 7 0,-1 0 0,0 0 0,1 0 0,-1 0 0,2 0 0,13 0 0,18 0 0,6 0 0,22 0 0,7 0 0,-1 0 0,27 0 0,-12 0 0,15 0 0,1 0 0,-16 0 0,12-12 0,-27 9 0,12-9 0,-15 12 0,-12 0 0,-3 0 0,-11 0 0,0 0 0,-1 0 0,1 0 0,-1 0 0,1 0 0,-2 0 0,1-8 0,-1 6 0,-6-15 0,5 15 0,-14-15 0,13 15 0,-13-14 0,6 7 0,-24 0 0,4 2 0,-15 7 0,-3-10 0,8 7 0,-20-7 0,20 10 0,-20 0 0,9 0 0,-1 0 0,-8 0 0,20-8 0,-20 6 0,20-7 0,-9 9 0,12 0 0,0 0 0,0 0 0,0 0 0,-11 0 0,8 0 0,-9 0 0,12 0 0,0 0 0,0 0 0,-12 0 0,9 0 0,-8 0 0,11 0 0,0 0 0,0 0 0,0 0 0,0 0 0,0 0 0,0 0 0,0 0 0,9-7 0,11 6 0,9-15 0,21 14 0,-10-15 0,21 15 0,-20-15 0,8 15 0,-11-7 0,0 1 0,-1 6 0,1-7 0,-2 9 0,1 0 0,-2 0 0,0 0 0,0 0 0,0-7 0,-7-2 0,-2-8 0,-14 8 0,-3 2 0,-8 7 0,-1 0 0,-12 0 0,9 0 0,-20 0 0,20 0 0,-8 0 0,10 0 0,1 0 0,0 0 0,0 0 0,0 0 0,0 8 0,0-5 0,9 13 0,-7-5 0,6-1 0,-8-2 0,1-8 0,-1 0 0,2 0 0,-2 0 0,2 0 0,6 7 0,4 2 0,7 8 0,0 0 0,0 0 0,0 1 0,0-2 0,0 1 0,0 0 0,0 0 0,0 0 0,0-1 0,0 2 0,0-1 0,8 1 0,-7-1 0,15-8 0,-14 7 0,14-14 0,-7 14 0,8-14 0,-1 5 0,1-7 0,0 0 0,-1 0 0,1 0 0,1 0 0,-1 0 0,2 0 0,-2 0 0,1 0 0,-1 0 0,-7-7 0,-3-2 0,-7-9 0,0 1 0,0-2 0,0 1 0,0-1 0,0 0 0,0 0 0,0 0 0,0 0 0,0-12 0,-8 18 0,-3-16 0,-8 19 0,0-9 0,0 8 0,8-6 0,-5 15 0,5-6 0,-8 8 0,1 0 0,8 6 0,2 5 0,8 6 0,0 2 0,0-1 0,0 1 0,0 0 0,0-1 0,9-7 0,1 6 0,0-7 0,7 9 0,-6-9 0,-1 7 0,7-15 0,-15 15 0,14-15 0,-13 14 0,13-5 0,-14 7 0,15-8 0,-15 6 0,6-7 0,-8 9 0,8-1 0,0-8 0,9-2 0,-1-7 0,0 0 0,1 0 0,0 0 0,1 0 0,-1 0 0,0 0 0,1 0 0,-1 0 0,2 0 0,-1 0 0,0 0 0,0 0 0,-1 0 0,1 0 0,-9-7 0,-10 6 0,-21-6 0,-12 7 0,-11 0 0,0 0 0,12 0 0,-9 0 0,20 0 0,-21 0 0,22 0 0,-8 0 0,19 7 0,3 3 0,7 7 0,0 1 0,0 1 0,0-1 0,0 0 0,0 0 0,0-1 0,0 1 0,7-1 0,-5-1 0,14-6 0,-14 5 0,14-14 0,-7 7 0,8-8 0,-1 0 0,2 0 0,-1 0 0,2 0 0,-1 0 0,0 0 0,0 0 0,0 0 0,1 0 0,0 0 0,0 0 0,11 0 0,-8 0 0,19 0 0,-19 0 0,8 0 0,-11 0 0,0 0 0,0 0 0,0 0 0,-1 0 0,1 0 0,0 0 0,0 0 0,-1 0 0,0 0 0,0 0 0,0 0 0,-9-8 0,0-3 0,-9-8 0,8 0 0,-6-12 0,6 10 0,-8-9 0,0 12 0,-7 8 0,-3 2 0,-20 8 0,8 0 0,-20 0 0,-6 0 0,-1 0 0,-10 0 0,25 0 0,-8 0 0,20 0 0,-20 0 0,20 0 0,-8 0 0,12 0 0,9 7 0,1 3 0,8 7 0,0 1 0,0 0 0,0 1 0,7-1 0,-5 1 0,14-10 0,-14 8 0,15-7 0,-7 1 0,8 5 0,1-14 0,-2 5 0,2-7 0,-1 0 0,-1 0 0,2 0 0,-2 0 0,2 0 0,-2 0 0,1-8 0,-1-2 0,-7-7 0,7-2 0,-15 1 0,14 0 0,-14 0 0,6 1 0,0 7 0,-6-6 0,5 6 0,-14 0 0,6 10 0,-6 10 0,7 6 0,0 3 0,0-2 0,0 1 0,7-7 0,2-4 0,1 1 0,6-5 0,-6 5 0,9-8 0,-1 0 0,0 0 0,0 0 0,1 0 0,0 0 0,-1 0 0,0 0 0,0 0 0,0 0 0,1 0 0,-2 0 0,1 0 0,0 0 0,-1 0 0,0 0 0,1 0 0,0 0 0,1 0 0,-1 0 0,1 0 0,0 0 0,0 0 0,-1 0 0,13 0 0,-10 0 0,10 0 0,-12 0 0,-1 0 0,1 0 0,0 0 0,0 0 0,-2 0 0,-14-7 0,-6-3 0,-14 1 0,-2-8 0,0 6 0,0-8 0,-1 0 0,1 9 0,9-7 0,-7 6 0,6 1 0,-8-7 0,1 7 0,-1-1 0,10-5 0,-8 14 0,6-6 0,0-1 0,-5 7 0,6-6 0,-9 8 0,2-8 0,-2 7 0,2-7 0,7 0 0,-7 6 0,8-15 0,-9 8 0,8-8 0,-6 7 0,7-5 0,-9 13 0,9-13 0,2 19 0,7-2 0,0 15 0,0 2 0,8 0 0,3-1 0,7 1 0,1 0 0,0-9 0,0 7 0,-1-7 0,1 1 0,0 6 0,0-7 0,0 0 0,-1 7 0,1-7 0,0 1 0,0 6 0,-9-7 0,7 0 0,-15 7 0,14-7 0,-14 7 0,5 0 0,1-7 0,-6-10 0,7-10 0,-9-7 0,-9-2 0,7 0 0,-15 0 0,7 0 0,-9-1 0,0 1 0,-2-11 0,2 8 0,-2-9 0,2 21 0,0-7 0,0 6 0,0-8 0,1 1 0,-1 8 0,9-6 0,-7 14 0,15 2 0,-6 10 0,8 7 0,0 2 0,8-1 0,-6 1 0,15 0 0,-15 0 0,15 0 0,-15-1 0,14 1 0,-14 0 0,7 0 0,-9-2 0,0 1 0,0-1 0,0 0 0,0-1 0,0 1 0,0-1 0,-7-7 0,-3-2 0,-8-7 0,-1 0 0,0 0 0,0 0 0,1 0 0,0 0 0,15 0 0,14 0 0,8 0 0,8 0 0,-8 0 0,-1 0 0,1 0 0,-2 0 0,2 0 0,-1 0 0,0 0 0,0 0 0,-1 0 0,1 0 0,0 0 0,1 0 0,-1 0 0,0 0 0,0 0 0,1 0 0,0 0 0,0 0 0,-1 0 0,0 0 0,0 0 0,-1 0 0,0 0 0,-15 0 0,-12 0 0,-10 0 0,-6 0 0,6 0 0,2 0 0,-1 0 0,1 0 0,-1 0 0,1 0 0,-1 0 0,1 0 0,0 0 0,-1 0 0,2 0 0,-1 0 0,0 0 0,1 0 0,0 0 0,8-9 0,-7 7 0,14-15 0,-13 15 0,13-15 0,-13 8 0,13-10 0,-14 1 0,14-1 0,-15 1 0,6-1 0,-7 1 0,8-1 0,-6 10 0,5-8 0,-7 15 0,-1-15 0,1 15 0,-1-7 0,0 9 0,0-8 0,0 5 0,0-5 0,0 8 0,0-8 0,0 5 0,0-5 0,-1 0 0,1 5 0,0-14 0,0 15 0,-11-6 0,8-1 0,-9 7 0,12-15 0,0 15 0,0-6 0,0 8 0,0 0 0,0 0 0,0-9 0,1 7 0,0-6 0,1 8 0,7 7 0,2 3 0,8 7 0,0 1 0,9 0 0,1 0 0,9-7 0,-9 5 0,7-5 0,-6-1 0,7 7 0,1-7 0,-1 8 0,0 0 0,-9 0 0,7-9 0,-14 8 0,6-7 0,1 0 0,-7 5 0,6-6 0,0 1 0,-5 5 0,5-5 0,-8 8 0,0-2 0,7-7 0,-5 5 0,-8-19 0,-6 2 0,-13-15 0,-5-2 0,8 0 0,-9 0 0,12 1 0,0 8 0,9-6 0,-7 15 0,15-15 0,-15 15 0,15-15 0,-15 15 0,7-6 0,-8 8 0,9-9 0,-6 7 0,6-6 0,-7 8 0,0 0 0,-1 0 0,1 0 0,-1 0 0,8 7 0,1 2 0,8 7 0,0 0 0,0 2 0,8-1 0,2-7 0,8 6 0,0-6 0,1 0 0,0-1 0,-9-1 0,7-6 0,-15 14 0,15-14 0,-15 13 0,6-6 0,-8 6 0,-7-6 0,-2-2 0,0-14 0,-7 5 0,14-14 0,-14 6 0,14-9 0,-6 2 0,0 6 0,6-5 0,-7 7 0,9-9 0,7 9 0,3 1 0,7 8 0,2 0 0,0 0 0,-1 0 0,1 0 0,0 8 0,0 3 0,-1-1 0,1-1 0,0-1 0,0-6 0,0 15 0,-1-15 0,1 6 0,0 0 0,0-5 0,-1 5 0,1-8 0,-1 0 0,1 0 0,-2 0 0,2 0 0,-1 0 0,1 0 0,-2 0 0,2 0 0,-1 0 0,1 0 0,-2 0 0,-7-7 0,-3-3 0,-7-8 0,0-1 0,0 0 0,0 0 0,0 0 0,0 0 0,0 0 0,0 0 0,0 0 0,0 0 0,0 2 0,-7 7 0,-4-6 0,-18 14 0,7-7 0,-9 9 0,12 0 0,0 0 0,0 0 0,1 0 0,7 7 0,4 3 0,7 8 0,0 0 0,0 1 0,0 0 0,0 0 0,8-1 0,3 1 0,7 0 0,1 0 0,-1-2 0,0-6 0,0 5 0,1-6 0,0 0 0,-1 6 0,0-14 0,-1 6 0,-6-1 0,4-5 0,-5 6 0,8-8 0,-2 0 0,1 0 0,0 0 0,0-8 0,1-2 0,0-8 0,-1 1 0,-7-2 0,6 9 0,-14-7 0,15 15 0,-15-15 0,6 7 0,-8-8 0,0-1 0,0 1 0,0-1 0,0 0 0,0 0 0,0 0 0,0 0 0,0 1 0,0 0 0,-8 8 0,-3 2 0,-8 8 0,-11 0 0,8 0 0,-20 0 0,20 0 0,-9 0 0,12 0 0,0 0 0,0 0 0,0 0 0,1 8 0,7 2 0,4 8 0,7 1 0,0-1 0,0 1 0,0 0 0,0 0 0,0-1 0,0 1 0,0 0 0,0 0 0,0-1 0,0-1 0,0-8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03:1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03:47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6:09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6:13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50 248 24575,'-26'0'0,"10"8"0,8 1 0,8 8 0,0-1 0,0 1 0,7-8 0,2-2 0,8-7 0,0 0 0,2-9 0,-1-1 0,-8-9 0,7 0 0,-7 0 0,8 0 0,0 1 0,-1 2 0,-8-1 0,-9 8 0,-2-5 0,-5 4 0,7-6 0,8 6 0,1 2 0,7 8 0,-7-13 0,-1 2 0,-8-12 0,-8 7 0,6-2 0,-13 8 0,5-6 0,-8 14 0,1-6 0,-1 8 0,9 7 0,1 3 0,8 6 0,0 3 0,0-1 0,0 0 0,0 0 0,0-1 0,0 0 0,0-7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6:25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715 711 24575,'0'-26'0,"0"3"0,0 5 0,0 0 0,0 0 0,0-1 0,0 0 0,-20-1 0,15 1 0,-15-1 0,20 2 0,-8-1 0,6 0 0,-7 1 0,1 8 0,6-7 0,-7 6 0,1-8 0,6 1 0,-15 8 0,15-6 0,-14 6 0,14-8 0,-14 8 0,14-6 0,-13 7 0,14-9 0,-14 8 0,13-6 0,-14 14 0,6-14 0,-8 7 0,0-9 0,1 0 0,-2-1 0,1 1 0,0 0 0,0 0 0,0 9 0,8-8 0,-7 15 0,8-14 0,-2 1 0,4-3 0,14 2 0,-6 16 0,6 19 0,-7 0 0,0 8 0,0-8 0,0 0 0,0 0 0,0-1 0,0 1 0,0 0 0,0-1 0,0-1 0,0 0 0,0 1 0,0-1 0,-8-7 0,6 6 0,-7-6 0,9 8 0,0 1 0,0-1 0,0 0 0,0 0 0,0 0 0,0 0 0,0 1 0,-8-10 0,6 8 0,-14-7 0,6 7 0,-7 0 0,7 0 0,3 0 0,-2-8 0,7 7 0,-6-6 0,0 7 0,-1-8 0,-9-2 0,1-7 0,-1 0 0,0 0 0,0 0 0,0 0 0,-1 0 0,1 0 0,0 0 0,0 0 0,1 0 0,15 0 0,21 0 0,3 0 0,12 0 0,-15 0 0,-1 0 0,0 0 0,0 9 0,-1 0 0,2 2 0,-2-4 0,2-7 0,-2 0 0,1 0 0,-1 0 0,0 0 0,1 0 0,0 0 0,-1 0 0,0 0 0,0 0 0,-1 0 0,1 0 0,-1 0 0,1 0 0,-1 0 0,1 0 0,0 0 0,-1 0 0,-7-7 0,-2-2 0,-7-8 0,0-2 0,0 0 0,0 0 0,0 0 0,-8 0 0,6 0 0,-7 0 0,9 0 0,0 1 0,0-1 0,0 1 0,0-1 0,0 0 0,0 0 0,0 0 0,0 0 0,0 0 0,0 0 0,0 0 0,0 0 0,-7 1 0,5 1 0,-14 8 0,15 8 0,-7 11 0,8 8 0,0 0 0,0 1 0,0 0 0,0 0 0,0-1 0,0 0 0,0 1 0,0-2 0,0 1 0,-7-2 0,-3-6 0,1 5 0,-7-13 0,15 14 0,-15-14 0,13 13 0,-13-13 0,14 14 0,-13-6 0,6 0 0,-1 6 0,-6-14 0,6 6 0,-9-8 0,9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30T13:16:30.2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0 589 24575,'10'-26'0,"6"1"0,-14 7 0,15-1 0,-15 1 0,13-1 0,-13 1 0,6 0 0,0-1 0,-6 2 0,14 7 0,-14-6 0,5 6 0,1 0 0,-6-5 0,14 13 0,-7-5 0,1-1 0,4 6 0,-5-6 0,0 1 0,-2-2 0,-7-8 0,0 1 0,0-1 0,0 0 0,0 0 0,0 0 0,0 0 0,0 0 0,0 0 0,7 0 0,-5 0 0,5 1 0,-7-1 0,0 1 0,7 7 0,2 2 0,-1-1 0,6 7 0,-12-14 0,5 6 0,-7 6 0,0 12 0,0 8 0,0 0 0,0-10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7873-344D-0147-8FB1-E2406CEF3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1F751-5ABD-484C-8E47-F3102C489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BD6F-2698-C442-A6E1-51C17644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AA7D6-CC37-D24D-87AA-4D02D53E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02F22-4853-C845-ABB8-DF05E7D7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1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6F64-7C17-F044-813D-B7AA2200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54074-30B9-7948-9C0E-272D6CF37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5A91-B750-214C-8A22-30EA4D9DD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50C6-62C0-B04B-AD77-F44E8040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2A4B-E5F0-4347-8F4F-02AF85FE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3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10997-5A23-0F43-A10E-CC75D61D4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781BE-F97E-FC47-9065-4723CF15E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3B857-EB36-9C44-9D1A-4CEDA5B9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A803C-EA82-1146-88E8-620362DB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CBBB-04C0-6D4A-9C30-611F0927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F1D5-1EF2-C843-96EA-FD74AB78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4F45-FD30-7C49-9358-E0BA20C8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17CC2-6AEC-7D46-BCF8-1E7C58D7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64F0-6E05-B843-AB10-D4B8D848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DF9D-B56B-C342-B765-9DD6CC4F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8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064-062F-5F45-BE41-9D1F0CD0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C5AF5-5AE4-AD48-B458-D73379223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E421-435D-5247-8082-EFD69487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FC9C1-E2D4-5942-9A79-79858A59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E7940-AA92-A041-9DFC-6D73CD0D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2B17-6F8F-0246-9D49-8638FBB4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A89F-6E02-C243-92CF-D88CDC471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0B75-E3C5-8848-AD56-67A136340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05845-8689-AF49-834A-1D5A8D25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5D479-4A34-A242-ABA9-5E3574AE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A120B-418B-1043-B9D4-0AA68D3B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1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2EBB-66D2-F945-B6F5-F7896F44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F69F-99FE-5C4C-B592-2D5010BE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285D6-49B9-4640-A081-3D004CB1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D3D90-FA09-E148-B3E0-293651146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B769F-01F3-154E-AC3B-F8D64FB0C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6450C-18A4-0F4A-A771-460CB707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DE049-1234-9342-9771-FB31B2E3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F94BF-3D2A-314B-87D8-8E85894B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0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20BE-55C8-0C42-A4AB-D7BA879B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8073B-756F-8044-8B93-81EA5B06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F4A8F-9C02-9145-8BA2-B0662246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40A5-87D8-CD4E-B19A-6665100E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E9A8E-A186-ED41-A414-ABC04703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F788B-E14B-EB4D-81A3-B69140C9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BCBC-D3DA-3547-BEC7-FCF3EDC7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1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F292-D019-0846-8712-6F571C4C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B49B-474A-F74B-8EAC-CE86F005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4EDBB-30D4-194F-BE28-8B2E897B0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8A14-80B5-114D-B038-7BB46EF2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B394A-D5E0-E048-86CD-0ACC0B2B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A782A-2038-FC41-81BB-F1F9F7C0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7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17C7-6F6D-E146-8E47-BE32717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0F2AF-5D13-3F44-82AC-AFC8AA721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ACE87-EBD3-CE4A-84F6-AC42E7ED1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987BA-B5F4-0342-99CB-D4B39F10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62FC7-D501-4843-9308-BEBA6DE2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44EC3-129F-9341-B70D-A21C9825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EB985-8E46-2D4D-AB2E-337F53BC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0033-047F-3C45-B93B-20862594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6796-DF6C-1641-9711-E14DFA796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9347A-DDB5-D24A-9185-AD4C522EA16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85240-6C04-5A4E-B3D1-D506BADE7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3FE0A-FC8A-3D46-B0F9-B4B19DE02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0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microsoft.com/office/2007/relationships/hdphoto" Target="../media/hdphoto13.wdp"/><Relationship Id="rId7" Type="http://schemas.openxmlformats.org/officeDocument/2006/relationships/customXml" Target="../ink/ink26.xml"/><Relationship Id="rId12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microsoft.com/office/2007/relationships/hdphoto" Target="../media/hdphoto1.wdp"/><Relationship Id="rId21" Type="http://schemas.openxmlformats.org/officeDocument/2006/relationships/image" Target="../media/image10.png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customXml" Target="../ink/ink3.xml"/><Relationship Id="rId1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openxmlformats.org/officeDocument/2006/relationships/customXml" Target="../ink/ink11.xml"/><Relationship Id="rId12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3.tiff"/><Relationship Id="rId5" Type="http://schemas.openxmlformats.org/officeDocument/2006/relationships/customXml" Target="../ink/ink10.xml"/><Relationship Id="rId10" Type="http://schemas.openxmlformats.org/officeDocument/2006/relationships/image" Target="../media/image12.png"/><Relationship Id="rId4" Type="http://schemas.microsoft.com/office/2007/relationships/hdphoto" Target="../media/hdphoto4.wdp"/><Relationship Id="rId9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microsoft.com/office/2007/relationships/hdphoto" Target="../media/hdphoto6.wdp"/><Relationship Id="rId7" Type="http://schemas.openxmlformats.org/officeDocument/2006/relationships/customXml" Target="../ink/ink14.xml"/><Relationship Id="rId12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7.tiff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7.png"/><Relationship Id="rId4" Type="http://schemas.microsoft.com/office/2007/relationships/hdphoto" Target="../media/hdphoto9.wdp"/><Relationship Id="rId9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microsoft.com/office/2007/relationships/hdphoto" Target="../media/hdphoto11.wdp"/><Relationship Id="rId7" Type="http://schemas.openxmlformats.org/officeDocument/2006/relationships/customXml" Target="../ink/ink22.xml"/><Relationship Id="rId12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074B-A7B9-C448-99C1-33717EB4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04196"/>
          </a:xfrm>
        </p:spPr>
        <p:txBody>
          <a:bodyPr>
            <a:normAutofit fontScale="90000"/>
          </a:bodyPr>
          <a:lstStyle/>
          <a:p>
            <a:r>
              <a:rPr lang="en-US" dirty="0"/>
              <a:t>Parenting</a:t>
            </a:r>
            <a:br>
              <a:rPr lang="en-US" dirty="0"/>
            </a:br>
            <a:r>
              <a:rPr lang="en-US" dirty="0"/>
              <a:t> vs. </a:t>
            </a:r>
            <a:br>
              <a:rPr lang="en-US" dirty="0"/>
            </a:br>
            <a:r>
              <a:rPr lang="en-US" dirty="0"/>
              <a:t>Stepparents</a:t>
            </a:r>
            <a:br>
              <a:rPr lang="en-US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34A18-8922-CB4D-B308-DDD5B2563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6559"/>
            <a:ext cx="9144000" cy="150907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For: Dr. Epstein</a:t>
            </a: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By: Julie Vovchenko</a:t>
            </a:r>
          </a:p>
        </p:txBody>
      </p:sp>
    </p:spTree>
    <p:extLst>
      <p:ext uri="{BB962C8B-B14F-4D97-AF65-F5344CB8AC3E}">
        <p14:creationId xmlns:p14="http://schemas.microsoft.com/office/powerpoint/2010/main" val="1857070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D4347-3D54-934F-9940-9B1AD6289420}"/>
              </a:ext>
            </a:extLst>
          </p:cNvPr>
          <p:cNvSpPr txBox="1"/>
          <p:nvPr/>
        </p:nvSpPr>
        <p:spPr>
          <a:xfrm>
            <a:off x="648230" y="1696345"/>
            <a:ext cx="352815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CountVectorizer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LogisticRegression</a:t>
            </a:r>
          </a:p>
        </p:txBody>
      </p:sp>
      <p:sp>
        <p:nvSpPr>
          <p:cNvPr id="33" name="Bent-Up Arrow 32">
            <a:extLst>
              <a:ext uri="{FF2B5EF4-FFF2-40B4-BE49-F238E27FC236}">
                <a16:creationId xmlns:a16="http://schemas.microsoft.com/office/drawing/2014/main" id="{EA73789E-8A58-C447-A2F5-C6CA9EDE3EE6}"/>
              </a:ext>
            </a:extLst>
          </p:cNvPr>
          <p:cNvSpPr/>
          <p:nvPr/>
        </p:nvSpPr>
        <p:spPr>
          <a:xfrm rot="5400000">
            <a:off x="2280580" y="4041137"/>
            <a:ext cx="915045" cy="915044"/>
          </a:xfrm>
          <a:prstGeom prst="bent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-Up Arrow 35">
            <a:extLst>
              <a:ext uri="{FF2B5EF4-FFF2-40B4-BE49-F238E27FC236}">
                <a16:creationId xmlns:a16="http://schemas.microsoft.com/office/drawing/2014/main" id="{D5759528-6F88-9F49-B29E-B104F3BF43E9}"/>
              </a:ext>
            </a:extLst>
          </p:cNvPr>
          <p:cNvSpPr/>
          <p:nvPr/>
        </p:nvSpPr>
        <p:spPr>
          <a:xfrm rot="16200000" flipH="1">
            <a:off x="9605697" y="4041137"/>
            <a:ext cx="915045" cy="915044"/>
          </a:xfrm>
          <a:prstGeom prst="bent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EB417-3A5D-B447-8E4F-915C2A170A26}"/>
              </a:ext>
            </a:extLst>
          </p:cNvPr>
          <p:cNvSpPr txBox="1"/>
          <p:nvPr/>
        </p:nvSpPr>
        <p:spPr>
          <a:xfrm>
            <a:off x="4557923" y="1696345"/>
            <a:ext cx="352815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TfidfVectorizer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LogisticRegression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77C73-F877-284E-8BAD-C4F7A4C6C67B}"/>
              </a:ext>
            </a:extLst>
          </p:cNvPr>
          <p:cNvSpPr txBox="1"/>
          <p:nvPr/>
        </p:nvSpPr>
        <p:spPr>
          <a:xfrm>
            <a:off x="8299141" y="1669319"/>
            <a:ext cx="352815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CountVectorizer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MultinomialNB</a:t>
            </a:r>
          </a:p>
        </p:txBody>
      </p:sp>
      <p:sp>
        <p:nvSpPr>
          <p:cNvPr id="29" name="Notched Right Arrow 28">
            <a:extLst>
              <a:ext uri="{FF2B5EF4-FFF2-40B4-BE49-F238E27FC236}">
                <a16:creationId xmlns:a16="http://schemas.microsoft.com/office/drawing/2014/main" id="{61F2752F-51FD-0041-B42C-7EA0AC923547}"/>
              </a:ext>
            </a:extLst>
          </p:cNvPr>
          <p:cNvSpPr/>
          <p:nvPr/>
        </p:nvSpPr>
        <p:spPr>
          <a:xfrm rot="5400000">
            <a:off x="5711361" y="3376250"/>
            <a:ext cx="922628" cy="407144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55E7E9-44CB-4C4A-BA19-7CBF5B46D24E}"/>
              </a:ext>
            </a:extLst>
          </p:cNvPr>
          <p:cNvSpPr txBox="1"/>
          <p:nvPr/>
        </p:nvSpPr>
        <p:spPr>
          <a:xfrm>
            <a:off x="4408596" y="4367763"/>
            <a:ext cx="3528157" cy="1877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TfidfVectorizer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LogisticRegression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Train Accuracy Score: 0.94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Test Accuracy Score: 0.92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B1FB9A7-AE6E-ED45-9BF9-F630D6D67CC5}"/>
              </a:ext>
            </a:extLst>
          </p:cNvPr>
          <p:cNvSpPr txBox="1">
            <a:spLocks/>
          </p:cNvSpPr>
          <p:nvPr/>
        </p:nvSpPr>
        <p:spPr>
          <a:xfrm>
            <a:off x="648230" y="397684"/>
            <a:ext cx="10515600" cy="10045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7353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4FE27F-6001-394A-AB8D-EA09A5E1D3D1}"/>
              </a:ext>
            </a:extLst>
          </p:cNvPr>
          <p:cNvSpPr txBox="1">
            <a:spLocks/>
          </p:cNvSpPr>
          <p:nvPr/>
        </p:nvSpPr>
        <p:spPr>
          <a:xfrm>
            <a:off x="648230" y="397684"/>
            <a:ext cx="10515600" cy="10045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Metrix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39281-2116-6E4F-AE50-B4853FAE8E19}"/>
              </a:ext>
            </a:extLst>
          </p:cNvPr>
          <p:cNvSpPr txBox="1"/>
          <p:nvPr/>
        </p:nvSpPr>
        <p:spPr>
          <a:xfrm>
            <a:off x="1670599" y="1402277"/>
            <a:ext cx="3528157" cy="18774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TfidfVectorizer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LogisticRegression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Train Accuracy Score: 0.94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Test Accuracy Score: 0.92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96054-70DA-824D-A97D-955756804DA3}"/>
              </a:ext>
            </a:extLst>
          </p:cNvPr>
          <p:cNvSpPr txBox="1"/>
          <p:nvPr/>
        </p:nvSpPr>
        <p:spPr>
          <a:xfrm>
            <a:off x="6697361" y="1402277"/>
            <a:ext cx="38240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Optimize Classification Metrics: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Decrease False Positive and False Negative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Increase Sensitivity (Accuracy Score)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Precision = 0.891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Sensitivity = 0.952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Specificity = 0.884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F3157-9E7F-D646-9364-B191BB2E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94" y="3615333"/>
            <a:ext cx="3173250" cy="28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7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297A4-AB21-954F-BF72-65EFA95C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792" y="1088021"/>
            <a:ext cx="1505123" cy="8428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404FFF-A65E-5D43-A216-70D25B857946}"/>
              </a:ext>
            </a:extLst>
          </p:cNvPr>
          <p:cNvSpPr txBox="1">
            <a:spLocks/>
          </p:cNvSpPr>
          <p:nvPr/>
        </p:nvSpPr>
        <p:spPr>
          <a:xfrm>
            <a:off x="648230" y="397684"/>
            <a:ext cx="10515600" cy="10045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4B2FE-C113-BF4B-86FD-0D686EB94A18}"/>
              </a:ext>
            </a:extLst>
          </p:cNvPr>
          <p:cNvSpPr txBox="1"/>
          <p:nvPr/>
        </p:nvSpPr>
        <p:spPr>
          <a:xfrm>
            <a:off x="6376085" y="2459504"/>
            <a:ext cx="5288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As the value for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'my year'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increases by 1, the log-odds of a post being from 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'r/parenting' increases by 14.136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5EA715-D2F6-A243-B2F6-7E8E53B2C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15" y="2059327"/>
            <a:ext cx="47371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2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DCE130-EDA9-E94B-B4ED-24BE82AF6593}"/>
              </a:ext>
            </a:extLst>
          </p:cNvPr>
          <p:cNvSpPr txBox="1">
            <a:spLocks/>
          </p:cNvSpPr>
          <p:nvPr/>
        </p:nvSpPr>
        <p:spPr>
          <a:xfrm>
            <a:off x="648230" y="397684"/>
            <a:ext cx="10515600" cy="10045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A9D02-E5EE-E246-9725-C7E1118C2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8519" y="1088021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A65882-E16B-4444-9D51-D8A0D81C693F}"/>
                  </a:ext>
                </a:extLst>
              </p14:cNvPr>
              <p14:cNvContentPartPr/>
              <p14:nvPr/>
            </p14:nvContentPartPr>
            <p14:xfrm>
              <a:off x="3645251" y="1135190"/>
              <a:ext cx="351720" cy="11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A65882-E16B-4444-9D51-D8A0D81C6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7611" y="1117190"/>
                <a:ext cx="38736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490BC59-C2B1-074B-803F-BD02F2B9A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8519" y="1088021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B09A5-A233-FF43-8013-11DED40B629E}"/>
                  </a:ext>
                </a:extLst>
              </p14:cNvPr>
              <p14:cNvContentPartPr/>
              <p14:nvPr/>
            </p14:nvContentPartPr>
            <p14:xfrm>
              <a:off x="3645251" y="1135190"/>
              <a:ext cx="351720" cy="118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B09A5-A233-FF43-8013-11DED40B6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7611" y="1117190"/>
                <a:ext cx="387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1CC92F3-F8D9-4844-8EE8-0999D3F16DF1}"/>
                  </a:ext>
                </a:extLst>
              </p14:cNvPr>
              <p14:cNvContentPartPr/>
              <p14:nvPr/>
            </p14:nvContentPartPr>
            <p14:xfrm>
              <a:off x="3835721" y="165070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1CC92F3-F8D9-4844-8EE8-0999D3F16D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0081" y="16147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267407-1EC6-A646-934C-3F3063D7F15C}"/>
                  </a:ext>
                </a:extLst>
              </p14:cNvPr>
              <p14:cNvContentPartPr/>
              <p14:nvPr/>
            </p14:nvContentPartPr>
            <p14:xfrm>
              <a:off x="3805481" y="1773462"/>
              <a:ext cx="88200" cy="89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267407-1EC6-A646-934C-3F3063D7F1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9481" y="1737462"/>
                <a:ext cx="15984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2497961-6389-F242-8577-060C6C7E3FCE}"/>
              </a:ext>
            </a:extLst>
          </p:cNvPr>
          <p:cNvSpPr txBox="1"/>
          <p:nvPr/>
        </p:nvSpPr>
        <p:spPr>
          <a:xfrm>
            <a:off x="5377610" y="5383098"/>
            <a:ext cx="6042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Abbreviations: 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bm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 birth mother,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step daughter,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hcbm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high conflict birth mother,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significant other,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dear husband,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step son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bd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birth dad/daughter,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- stepkid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F3E1E9-6821-6541-8CFF-DA7DDCA89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438" y="2024050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F5EB29-4568-3B46-B223-933A0C0EAD3B}"/>
              </a:ext>
            </a:extLst>
          </p:cNvPr>
          <p:cNvSpPr txBox="1"/>
          <p:nvPr/>
        </p:nvSpPr>
        <p:spPr>
          <a:xfrm>
            <a:off x="6376085" y="2459504"/>
            <a:ext cx="5288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As the value for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‘bm'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increases by 1, the log-odds of a post being from 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'r/parenting' decreases by 39.79.</a:t>
            </a:r>
          </a:p>
        </p:txBody>
      </p:sp>
    </p:spTree>
    <p:extLst>
      <p:ext uri="{BB962C8B-B14F-4D97-AF65-F5344CB8AC3E}">
        <p14:creationId xmlns:p14="http://schemas.microsoft.com/office/powerpoint/2010/main" val="7566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C8BC-5BD8-7C4E-A1AC-E3360D55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Steps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884BC2-939E-7D4F-BAE9-BA18C136F2F5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25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B34A7-4993-7F4E-9256-506AF977021F}"/>
              </a:ext>
            </a:extLst>
          </p:cNvPr>
          <p:cNvSpPr txBox="1"/>
          <p:nvPr/>
        </p:nvSpPr>
        <p:spPr>
          <a:xfrm>
            <a:off x="838200" y="1690688"/>
            <a:ext cx="10282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As a next step,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additional words should be included into our stop-word-list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to enable computing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3 or 4-gram words to visualize in depth language patterns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.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By doing this, we can optimize our classification matrix: minimizing False Positive and False Negative, and maximize accuracy score.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We may consider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implementing additional models like Decision Trees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and Random Forests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for potential optimization of classification matrix.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79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431C-87AA-A347-9916-89C3E3B7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411" y="365125"/>
            <a:ext cx="5669692" cy="1325563"/>
          </a:xfrm>
        </p:spPr>
        <p:txBody>
          <a:bodyPr/>
          <a:lstStyle/>
          <a:p>
            <a:r>
              <a:rPr lang="en-US" b="1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683C-175D-CD4A-BEAA-7793B9C4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411" y="1383957"/>
            <a:ext cx="6812864" cy="51089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Dr. Epstein, a psychologist and family coach, is in a process of writing a scientific paper, as part of which he needs to create a predictive model that identifies whether certain posts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reddit.com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created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Parenting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stepparents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subreddit.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addition, he would like to determine specific words that would indicate the group posting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C3F55-53D4-B34B-BA4F-DFB64CF02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5" y="1383955"/>
            <a:ext cx="4184994" cy="4415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F42581-4AB6-B24C-A70A-C772EBB7FC28}"/>
              </a:ext>
            </a:extLst>
          </p:cNvPr>
          <p:cNvSpPr/>
          <p:nvPr/>
        </p:nvSpPr>
        <p:spPr>
          <a:xfrm>
            <a:off x="885481" y="5969655"/>
            <a:ext cx="2891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https://www.vectorstock.com/royalty-free-vectors/dr-cartoon-vectors</a:t>
            </a:r>
          </a:p>
        </p:txBody>
      </p:sp>
    </p:spTree>
    <p:extLst>
      <p:ext uri="{BB962C8B-B14F-4D97-AF65-F5344CB8AC3E}">
        <p14:creationId xmlns:p14="http://schemas.microsoft.com/office/powerpoint/2010/main" val="134308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104A8-2739-B045-9AB1-6F21444C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909" y="1651000"/>
            <a:ext cx="3175000" cy="177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D0D014-8B87-7242-BC92-7589F184D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2168" y="1651000"/>
            <a:ext cx="3175000" cy="1778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D5183A-5B29-234E-A33F-0E182A1E817B}"/>
                  </a:ext>
                </a:extLst>
              </p14:cNvPr>
              <p14:cNvContentPartPr/>
              <p14:nvPr/>
            </p14:nvContentPartPr>
            <p14:xfrm>
              <a:off x="8717575" y="1826708"/>
              <a:ext cx="121680" cy="176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D5183A-5B29-234E-A33F-0E182A1E81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8935" y="1818068"/>
                <a:ext cx="139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301857-3802-2944-A930-3D2D957113DD}"/>
                  </a:ext>
                </a:extLst>
              </p14:cNvPr>
              <p14:cNvContentPartPr/>
              <p14:nvPr/>
            </p14:nvContentPartPr>
            <p14:xfrm>
              <a:off x="8637655" y="1922468"/>
              <a:ext cx="122760" cy="169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301857-3802-2944-A930-3D2D957113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9655" y="1904468"/>
                <a:ext cx="1584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10ABBBE-6AF9-FF40-99DD-649F7B51CF1F}"/>
                  </a:ext>
                </a:extLst>
              </p14:cNvPr>
              <p14:cNvContentPartPr/>
              <p14:nvPr/>
            </p14:nvContentPartPr>
            <p14:xfrm>
              <a:off x="8877055" y="1761188"/>
              <a:ext cx="502560" cy="231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10ABBBE-6AF9-FF40-99DD-649F7B51CF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9055" y="1743188"/>
                <a:ext cx="538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C9B327-1D84-DA44-B1A0-3CA2CC10A402}"/>
                  </a:ext>
                </a:extLst>
              </p14:cNvPr>
              <p14:cNvContentPartPr/>
              <p14:nvPr/>
            </p14:nvContentPartPr>
            <p14:xfrm>
              <a:off x="2118775" y="-261209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C9B327-1D84-DA44-B1A0-3CA2CC10A4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00775" y="-263009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A89CB6-158B-6F41-847E-2FC98254ADC5}"/>
                  </a:ext>
                </a:extLst>
              </p14:cNvPr>
              <p14:cNvContentPartPr/>
              <p14:nvPr/>
            </p14:nvContentPartPr>
            <p14:xfrm>
              <a:off x="265135" y="-241337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A89CB6-158B-6F41-847E-2FC98254AD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7135" y="-243137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75D8415-74E8-3042-99B7-E9308BF239B9}"/>
              </a:ext>
            </a:extLst>
          </p:cNvPr>
          <p:cNvSpPr txBox="1"/>
          <p:nvPr/>
        </p:nvSpPr>
        <p:spPr>
          <a:xfrm>
            <a:off x="1964724" y="4003589"/>
            <a:ext cx="3460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Parenting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those of us with kids of any 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7D97D-50A3-7243-80A1-F8A650F6C55A}"/>
              </a:ext>
            </a:extLst>
          </p:cNvPr>
          <p:cNvSpPr txBox="1"/>
          <p:nvPr/>
        </p:nvSpPr>
        <p:spPr>
          <a:xfrm>
            <a:off x="6352060" y="4003589"/>
            <a:ext cx="3875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Stepparents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people raising other people's people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18F458-8229-594A-A4DB-DC72F30D5F08}"/>
              </a:ext>
            </a:extLst>
          </p:cNvPr>
          <p:cNvSpPr txBox="1"/>
          <p:nvPr/>
        </p:nvSpPr>
        <p:spPr>
          <a:xfrm>
            <a:off x="5425648" y="2092388"/>
            <a:ext cx="92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VS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77CF25-9BFA-C84A-9AF8-7AE1DB8E4EFD}"/>
                  </a:ext>
                </a:extLst>
              </p14:cNvPr>
              <p14:cNvContentPartPr/>
              <p14:nvPr/>
            </p14:nvContentPartPr>
            <p14:xfrm>
              <a:off x="9002335" y="285522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77CF25-9BFA-C84A-9AF8-7AE1DB8E4E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66335" y="281922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09AF7A-95BE-F049-BE08-5DC8704DAEA6}"/>
                  </a:ext>
                </a:extLst>
              </p14:cNvPr>
              <p14:cNvContentPartPr/>
              <p14:nvPr/>
            </p14:nvContentPartPr>
            <p14:xfrm>
              <a:off x="8961655" y="2739668"/>
              <a:ext cx="81720" cy="119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09AF7A-95BE-F049-BE08-5DC8704DAE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5655" y="2704028"/>
                <a:ext cx="1533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752548-1AD6-7548-B889-1A3AFBBBAEAA}"/>
                  </a:ext>
                </a:extLst>
              </p14:cNvPr>
              <p14:cNvContentPartPr/>
              <p14:nvPr/>
            </p14:nvContentPartPr>
            <p14:xfrm>
              <a:off x="8861935" y="3023348"/>
              <a:ext cx="257760" cy="256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752548-1AD6-7548-B889-1A3AFBBBAE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26295" y="2987348"/>
                <a:ext cx="3294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269049-2304-E44A-BF29-C8A95633E0C8}"/>
                  </a:ext>
                </a:extLst>
              </p14:cNvPr>
              <p14:cNvContentPartPr/>
              <p14:nvPr/>
            </p14:nvContentPartPr>
            <p14:xfrm>
              <a:off x="8879215" y="3057908"/>
              <a:ext cx="91440" cy="212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269049-2304-E44A-BF29-C8A95633E0C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43215" y="3022268"/>
                <a:ext cx="16308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13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EAD27-068C-9A48-AE33-20BCE425C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186" y="709628"/>
            <a:ext cx="1505123" cy="842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028F3-2E54-374C-AE20-55D0BF78B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693" y="709627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07256D-4F71-6D44-A9A5-D00001FAD20D}"/>
                  </a:ext>
                </a:extLst>
              </p14:cNvPr>
              <p14:cNvContentPartPr/>
              <p14:nvPr/>
            </p14:nvContentPartPr>
            <p14:xfrm>
              <a:off x="9233425" y="756796"/>
              <a:ext cx="351720" cy="11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07256D-4F71-6D44-A9A5-D00001FAD2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785" y="738796"/>
                <a:ext cx="387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BE3ABB-BC86-434A-B579-4D9080DD9EA9}"/>
                  </a:ext>
                </a:extLst>
              </p14:cNvPr>
              <p14:cNvContentPartPr/>
              <p14:nvPr/>
            </p14:nvContentPartPr>
            <p14:xfrm>
              <a:off x="9423895" y="127230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BE3ABB-BC86-434A-B579-4D9080DD9E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8255" y="123630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2A5277-104B-DF44-B6F8-D2256B4603D0}"/>
                  </a:ext>
                </a:extLst>
              </p14:cNvPr>
              <p14:cNvContentPartPr/>
              <p14:nvPr/>
            </p14:nvContentPartPr>
            <p14:xfrm>
              <a:off x="9393655" y="1395068"/>
              <a:ext cx="88200" cy="89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2A5277-104B-DF44-B6F8-D2256B4603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57655" y="1359068"/>
                <a:ext cx="159840" cy="1609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884CAF8-D0E5-1C4C-86F2-B9494A17C5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05" y="1906200"/>
            <a:ext cx="5565048" cy="3901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88E728-F28F-144D-AFFB-079F25946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2934" y="1906200"/>
            <a:ext cx="5683875" cy="39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2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379C0-7957-2C46-A165-4BD6453B9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0726" y="709628"/>
            <a:ext cx="1505123" cy="842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16551-051C-F24C-9179-77EA106B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1703372"/>
            <a:ext cx="1206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7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52166-559D-FB4F-92B4-706AAEC2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693" y="709627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0E9DFB-CBFB-B145-9349-0668D943BD72}"/>
                  </a:ext>
                </a:extLst>
              </p14:cNvPr>
              <p14:cNvContentPartPr/>
              <p14:nvPr/>
            </p14:nvContentPartPr>
            <p14:xfrm>
              <a:off x="9233425" y="756796"/>
              <a:ext cx="351720" cy="11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0E9DFB-CBFB-B145-9349-0668D943BD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5785" y="738796"/>
                <a:ext cx="38736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C5B9D7B-4B6D-574D-B31B-741A6B17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693" y="709627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2B23BF-B4EB-3846-87DB-F970BB872369}"/>
                  </a:ext>
                </a:extLst>
              </p14:cNvPr>
              <p14:cNvContentPartPr/>
              <p14:nvPr/>
            </p14:nvContentPartPr>
            <p14:xfrm>
              <a:off x="9233425" y="756796"/>
              <a:ext cx="351720" cy="11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2B23BF-B4EB-3846-87DB-F970BB8723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5785" y="738796"/>
                <a:ext cx="387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17240B3-E938-4B42-B791-26A64010C14E}"/>
                  </a:ext>
                </a:extLst>
              </p14:cNvPr>
              <p14:cNvContentPartPr/>
              <p14:nvPr/>
            </p14:nvContentPartPr>
            <p14:xfrm>
              <a:off x="9423895" y="127230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17240B3-E938-4B42-B791-26A64010C1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8255" y="123630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3E35FF0-1068-A24A-B55A-83DD907898FC}"/>
                  </a:ext>
                </a:extLst>
              </p14:cNvPr>
              <p14:cNvContentPartPr/>
              <p14:nvPr/>
            </p14:nvContentPartPr>
            <p14:xfrm>
              <a:off x="9393655" y="1395068"/>
              <a:ext cx="88200" cy="8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3E35FF0-1068-A24A-B55A-83DD907898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57655" y="1359068"/>
                <a:ext cx="159840" cy="1609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71C8AA1-71FF-5949-85BA-EE2A4DC3D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792140"/>
            <a:ext cx="12192000" cy="37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81D00-781C-0D49-9DE4-7FB2587F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1797" y="333194"/>
            <a:ext cx="1505123" cy="842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47482-6CCC-CE4B-84CA-FB875626D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683" y="371651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9AEE5A-00CB-9840-80E0-035ACF8723BC}"/>
                  </a:ext>
                </a:extLst>
              </p14:cNvPr>
              <p14:cNvContentPartPr/>
              <p14:nvPr/>
            </p14:nvContentPartPr>
            <p14:xfrm>
              <a:off x="9579415" y="418820"/>
              <a:ext cx="351720" cy="11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9AEE5A-00CB-9840-80E0-035ACF8723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1775" y="400820"/>
                <a:ext cx="38736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04FCAE9-A18F-3B40-984F-F5F6F5978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683" y="371651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82809F-22BF-6541-B390-07652C51233F}"/>
                  </a:ext>
                </a:extLst>
              </p14:cNvPr>
              <p14:cNvContentPartPr/>
              <p14:nvPr/>
            </p14:nvContentPartPr>
            <p14:xfrm>
              <a:off x="9579415" y="418820"/>
              <a:ext cx="351720" cy="118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82809F-22BF-6541-B390-07652C5123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1775" y="400820"/>
                <a:ext cx="387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C35EF8-9757-2A4C-9F80-147E8075FFDD}"/>
                  </a:ext>
                </a:extLst>
              </p14:cNvPr>
              <p14:cNvContentPartPr/>
              <p14:nvPr/>
            </p14:nvContentPartPr>
            <p14:xfrm>
              <a:off x="9769885" y="93433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C35EF8-9757-2A4C-9F80-147E8075FF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4245" y="89833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886681-A497-B24A-917A-54C45DC5C740}"/>
                  </a:ext>
                </a:extLst>
              </p14:cNvPr>
              <p14:cNvContentPartPr/>
              <p14:nvPr/>
            </p14:nvContentPartPr>
            <p14:xfrm>
              <a:off x="9739645" y="1057092"/>
              <a:ext cx="88200" cy="89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886681-A497-B24A-917A-54C45DC5C7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3645" y="1021092"/>
                <a:ext cx="15984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8D0BC31-A9E1-A342-AFBA-F089B2F11731}"/>
              </a:ext>
            </a:extLst>
          </p:cNvPr>
          <p:cNvSpPr txBox="1"/>
          <p:nvPr/>
        </p:nvSpPr>
        <p:spPr>
          <a:xfrm>
            <a:off x="7396310" y="537620"/>
            <a:ext cx="92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VS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3C265A-6925-844C-8FDE-5865304AD6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8552" y="1482906"/>
            <a:ext cx="6032500" cy="50419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22487B-DEEF-FD4C-8F2B-44B28D26AC36}"/>
              </a:ext>
            </a:extLst>
          </p:cNvPr>
          <p:cNvCxnSpPr/>
          <p:nvPr/>
        </p:nvCxnSpPr>
        <p:spPr>
          <a:xfrm flipH="1">
            <a:off x="3794725" y="2248931"/>
            <a:ext cx="963827" cy="2965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E24EE4-F293-8E43-917E-38D239FF80A2}"/>
              </a:ext>
            </a:extLst>
          </p:cNvPr>
          <p:cNvCxnSpPr>
            <a:cxnSpLocks/>
          </p:cNvCxnSpPr>
          <p:nvPr/>
        </p:nvCxnSpPr>
        <p:spPr>
          <a:xfrm flipH="1">
            <a:off x="3826475" y="2803471"/>
            <a:ext cx="9638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13FEA9-E662-6246-8FA0-D6FF3B7B9C24}"/>
              </a:ext>
            </a:extLst>
          </p:cNvPr>
          <p:cNvCxnSpPr>
            <a:cxnSpLocks/>
          </p:cNvCxnSpPr>
          <p:nvPr/>
        </p:nvCxnSpPr>
        <p:spPr>
          <a:xfrm flipH="1">
            <a:off x="3826475" y="3079439"/>
            <a:ext cx="9638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F636C6-6CBA-3244-B4A3-792279A244D4}"/>
              </a:ext>
            </a:extLst>
          </p:cNvPr>
          <p:cNvCxnSpPr>
            <a:cxnSpLocks/>
          </p:cNvCxnSpPr>
          <p:nvPr/>
        </p:nvCxnSpPr>
        <p:spPr>
          <a:xfrm flipH="1">
            <a:off x="3826475" y="3400715"/>
            <a:ext cx="9638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444CD4-A2F2-7444-9C18-521EFEB03D21}"/>
              </a:ext>
            </a:extLst>
          </p:cNvPr>
          <p:cNvCxnSpPr>
            <a:cxnSpLocks/>
          </p:cNvCxnSpPr>
          <p:nvPr/>
        </p:nvCxnSpPr>
        <p:spPr>
          <a:xfrm flipH="1">
            <a:off x="3804679" y="3660207"/>
            <a:ext cx="96382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D9E18C-77F0-2D48-8B3F-2B47056FD90A}"/>
              </a:ext>
            </a:extLst>
          </p:cNvPr>
          <p:cNvCxnSpPr>
            <a:cxnSpLocks/>
          </p:cNvCxnSpPr>
          <p:nvPr/>
        </p:nvCxnSpPr>
        <p:spPr>
          <a:xfrm flipH="1" flipV="1">
            <a:off x="3794725" y="4175501"/>
            <a:ext cx="921437" cy="33623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AFFD9A-9039-6249-BAFB-BB57AF45AF60}"/>
              </a:ext>
            </a:extLst>
          </p:cNvPr>
          <p:cNvSpPr txBox="1"/>
          <p:nvPr/>
        </p:nvSpPr>
        <p:spPr>
          <a:xfrm>
            <a:off x="1400948" y="2061887"/>
            <a:ext cx="2199502" cy="26776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Stop Words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</a:t>
            </a:r>
          </a:p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like</a:t>
            </a:r>
          </a:p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kids</a:t>
            </a:r>
          </a:p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</a:t>
            </a:r>
          </a:p>
          <a:p>
            <a:pPr algn="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</a:t>
            </a:r>
          </a:p>
        </p:txBody>
      </p:sp>
    </p:spTree>
    <p:extLst>
      <p:ext uri="{BB962C8B-B14F-4D97-AF65-F5344CB8AC3E}">
        <p14:creationId xmlns:p14="http://schemas.microsoft.com/office/powerpoint/2010/main" val="139732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EF9CD-93AB-9441-9205-1C4E7BB1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8228" y="413780"/>
            <a:ext cx="1505123" cy="84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CD817-639D-784C-B10F-669BDEB3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15" y="1506151"/>
            <a:ext cx="6718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C977B-7728-034D-9AC2-3F708EB07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8780" y="463206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BAF7D5-2BA2-E24B-AB09-43BEC5ED439F}"/>
                  </a:ext>
                </a:extLst>
              </p14:cNvPr>
              <p14:cNvContentPartPr/>
              <p14:nvPr/>
            </p14:nvContentPartPr>
            <p14:xfrm>
              <a:off x="6465512" y="510375"/>
              <a:ext cx="351720" cy="118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BAF7D5-2BA2-E24B-AB09-43BEC5ED43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7872" y="492375"/>
                <a:ext cx="38736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76C5FD-B330-A94E-A424-34F0D74FA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8780" y="463206"/>
            <a:ext cx="1505123" cy="842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FEEC27-AF4E-8948-8112-80894DF9282F}"/>
                  </a:ext>
                </a:extLst>
              </p14:cNvPr>
              <p14:cNvContentPartPr/>
              <p14:nvPr/>
            </p14:nvContentPartPr>
            <p14:xfrm>
              <a:off x="6465512" y="510375"/>
              <a:ext cx="351720" cy="11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FEEC27-AF4E-8948-8112-80894DF928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7872" y="492375"/>
                <a:ext cx="387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08A795-9EC4-F741-A6D0-5F6960D67741}"/>
                  </a:ext>
                </a:extLst>
              </p14:cNvPr>
              <p14:cNvContentPartPr/>
              <p14:nvPr/>
            </p14:nvContentPartPr>
            <p14:xfrm>
              <a:off x="6655982" y="102588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08A795-9EC4-F741-A6D0-5F6960D677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0342" y="98988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171CB1-0484-B241-98D2-15B790FAFAA0}"/>
                  </a:ext>
                </a:extLst>
              </p14:cNvPr>
              <p14:cNvContentPartPr/>
              <p14:nvPr/>
            </p14:nvContentPartPr>
            <p14:xfrm>
              <a:off x="6625742" y="1148647"/>
              <a:ext cx="88200" cy="8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171CB1-0484-B241-98D2-15B790FAFA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9742" y="1112647"/>
                <a:ext cx="159840" cy="1609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538BCBD-C5CE-BF4A-B4B4-A01D104838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5400" y="1545719"/>
            <a:ext cx="7061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2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347</Words>
  <Application>Microsoft Macintosh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Parenting  vs.  Stepparents </vt:lpstr>
      <vt:lpstr>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107</cp:revision>
  <dcterms:created xsi:type="dcterms:W3CDTF">2020-01-12T13:51:37Z</dcterms:created>
  <dcterms:modified xsi:type="dcterms:W3CDTF">2020-01-31T18:16:51Z</dcterms:modified>
</cp:coreProperties>
</file>